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  <p:sldMasterId id="2147483676" r:id="rId2"/>
    <p:sldMasterId id="2147483720" r:id="rId3"/>
    <p:sldMasterId id="2147483736" r:id="rId4"/>
    <p:sldMasterId id="2147483683" r:id="rId5"/>
  </p:sldMasterIdLst>
  <p:handoutMasterIdLst>
    <p:handoutMasterId r:id="rId50"/>
  </p:handoutMasterIdLst>
  <p:sldIdLst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66" r:id="rId15"/>
    <p:sldId id="270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3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8BC"/>
    <a:srgbClr val="CCB9CB"/>
    <a:srgbClr val="F0E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ijl, donker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4634" autoAdjust="0"/>
  </p:normalViewPr>
  <p:slideViewPr>
    <p:cSldViewPr snapToGrid="0" snapToObjects="1">
      <p:cViewPr varScale="1">
        <p:scale>
          <a:sx n="100" d="100"/>
          <a:sy n="100" d="100"/>
        </p:scale>
        <p:origin x="-1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1FCA4-C9AB-EB42-A0BB-24C1B6E36C4A}" type="datetimeFigureOut">
              <a:rPr lang="nl-NL"/>
              <a:pPr/>
              <a:t>06-01-17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61418-4B96-AD4E-878A-918ED40BD8EB}" type="slidenum">
              <a:rPr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744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+ ondertitel_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7798"/>
            <a:ext cx="7772400" cy="2472654"/>
          </a:xfrm>
        </p:spPr>
        <p:txBody>
          <a:bodyPr>
            <a:noAutofit/>
          </a:bodyPr>
          <a:lstStyle>
            <a:lvl1pPr algn="l">
              <a:defRPr sz="50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85800" y="3600451"/>
            <a:ext cx="7772400" cy="203834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743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">
    <p:bg>
      <p:bgPr>
        <a:solidFill>
          <a:srgbClr val="DBE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l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6303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l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9493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688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ord of zin">
    <p:bg>
      <p:bgPr>
        <a:solidFill>
          <a:srgbClr val="CCB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ctr">
              <a:buNone/>
              <a:defRPr sz="8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659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oord of zin">
    <p:bg>
      <p:bgPr>
        <a:solidFill>
          <a:srgbClr val="DBE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ctr">
              <a:buNone/>
              <a:defRPr sz="8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2512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oord of zi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ctr">
              <a:buNone/>
              <a:defRPr sz="8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72779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oord of z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ctr">
              <a:buNone/>
              <a:defRPr sz="8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8030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LO_RUN_LOGO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4903" y="1169574"/>
            <a:ext cx="15979860" cy="45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9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-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19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+ ondertitel_gekleu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127798"/>
            <a:ext cx="7772400" cy="2472654"/>
          </a:xfrm>
        </p:spPr>
        <p:txBody>
          <a:bodyPr>
            <a:no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85800" y="3600451"/>
            <a:ext cx="7772400" cy="203834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04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tekst/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94671"/>
          </a:xfrm>
        </p:spPr>
        <p:txBody>
          <a:bodyPr/>
          <a:lstStyle/>
          <a:p>
            <a:pPr lvl="0"/>
            <a:r>
              <a:rPr lang="nl-NL" dirty="0"/>
              <a:t>Klik om de tekststijl van het model te </a:t>
            </a:r>
            <a:r>
              <a:rPr lang="nl-NL" dirty="0" smtClean="0"/>
              <a:t>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898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/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734739"/>
            <a:ext cx="8229600" cy="5036927"/>
          </a:xfrm>
        </p:spPr>
        <p:txBody>
          <a:bodyPr/>
          <a:lstStyle/>
          <a:p>
            <a:pPr lvl="0"/>
            <a:r>
              <a:rPr lang="nl-NL" dirty="0"/>
              <a:t>Klik om de tekststijl van het model te </a:t>
            </a:r>
            <a:r>
              <a:rPr lang="nl-NL" dirty="0" smtClean="0"/>
              <a:t>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467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Titel +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96791"/>
          </a:xfrm>
        </p:spPr>
        <p:txBody>
          <a:bodyPr/>
          <a:lstStyle>
            <a:lvl1pPr marL="0" indent="0" algn="l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</a:t>
            </a:r>
            <a:r>
              <a:rPr lang="nl-NL" dirty="0" smtClean="0"/>
              <a:t>het model </a:t>
            </a:r>
            <a:r>
              <a:rPr lang="nl-NL" dirty="0"/>
              <a:t>te </a:t>
            </a:r>
            <a:r>
              <a:rPr lang="nl-NL" dirty="0" smtClean="0"/>
              <a:t>bewerken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96791"/>
          </a:xfrm>
        </p:spPr>
        <p:txBody>
          <a:bodyPr/>
          <a:lstStyle>
            <a:lvl1pPr marL="0" indent="0" algn="l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</a:t>
            </a:r>
            <a:r>
              <a:rPr lang="nl-NL" dirty="0" smtClean="0"/>
              <a:t>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50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1297" y="398856"/>
            <a:ext cx="8249278" cy="51956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1297" y="5982874"/>
            <a:ext cx="6496153" cy="503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0794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oord of z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ctr">
              <a:buNone/>
              <a:defRPr sz="8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8544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l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8638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">
    <p:bg>
      <p:bgPr>
        <a:solidFill>
          <a:srgbClr val="CCB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199" y="496965"/>
            <a:ext cx="8244000" cy="5400000"/>
          </a:xfrm>
        </p:spPr>
        <p:txBody>
          <a:bodyPr>
            <a:noAutofit/>
          </a:bodyPr>
          <a:lstStyle>
            <a:lvl1pPr marL="0" indent="0" algn="l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7764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4.xml"/><Relationship Id="rId10" Type="http://schemas.openxmlformats.org/officeDocument/2006/relationships/image" Target="../media/image2.emf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93324"/>
            <a:ext cx="8229600" cy="924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pic>
        <p:nvPicPr>
          <p:cNvPr id="5" name="Afbeelding 4" descr="ALO_RUN_LOGO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3" y="5886726"/>
            <a:ext cx="291716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1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6B3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93324"/>
            <a:ext cx="8229600" cy="924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dirty="0"/>
          </a:p>
        </p:txBody>
      </p:sp>
      <p:pic>
        <p:nvPicPr>
          <p:cNvPr id="4" name="Afbeelding 3" descr="ALO_RUN_LOGOzonderbo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3" y="5897770"/>
            <a:ext cx="291716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6B3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93324"/>
            <a:ext cx="8229600" cy="924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pic>
        <p:nvPicPr>
          <p:cNvPr id="5" name="Afbeelding 4" descr="ALO_RUN_LOGO_rgb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3" y="5886726"/>
            <a:ext cx="291716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4" r:id="rId3"/>
    <p:sldLayoutId id="2147483727" r:id="rId4"/>
    <p:sldLayoutId id="2147483757" r:id="rId5"/>
    <p:sldLayoutId id="2147483758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6B3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93324"/>
            <a:ext cx="8229600" cy="924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dirty="0"/>
          </a:p>
        </p:txBody>
      </p:sp>
      <p:pic>
        <p:nvPicPr>
          <p:cNvPr id="5" name="Afbeelding 4" descr="ALO_RUN_LOGOzonderbol_rgb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3" y="5897770"/>
            <a:ext cx="2917167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0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4" r:id="rId5"/>
    <p:sldLayoutId id="2147483745" r:id="rId6"/>
    <p:sldLayoutId id="2147483746" r:id="rId7"/>
    <p:sldLayoutId id="214748374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6B3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3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48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6B3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2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tagcloud-Talaria-Communicatie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r="-800"/>
          <a:stretch/>
        </p:blipFill>
        <p:spPr/>
      </p:pic>
    </p:spTree>
    <p:extLst>
      <p:ext uri="{BB962C8B-B14F-4D97-AF65-F5344CB8AC3E}">
        <p14:creationId xmlns:p14="http://schemas.microsoft.com/office/powerpoint/2010/main" val="61857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back_to_school_chalkboar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 b="19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4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7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15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maxresdefault-2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1154"/>
          <a:stretch/>
        </p:blipFill>
        <p:spPr/>
      </p:pic>
    </p:spTree>
    <p:extLst>
      <p:ext uri="{BB962C8B-B14F-4D97-AF65-F5344CB8AC3E}">
        <p14:creationId xmlns:p14="http://schemas.microsoft.com/office/powerpoint/2010/main" val="352061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871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04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7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780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7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9592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8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9259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IMG_338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294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800px-Basisschool_De_Rungraaf_Vlokhovenseweg_Eindhove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23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8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581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9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240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0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0800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1769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07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60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9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883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8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542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4531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968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images-5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2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30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1302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8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51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09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627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IMG_341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1648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1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9759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14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646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16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8354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41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720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Openda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53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6943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animaatjes-woensdag-94886.gi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t="-13500" r="-800" b="-13500"/>
          <a:stretch/>
        </p:blipFill>
        <p:spPr/>
      </p:pic>
    </p:spTree>
    <p:extLst>
      <p:ext uri="{BB962C8B-B14F-4D97-AF65-F5344CB8AC3E}">
        <p14:creationId xmlns:p14="http://schemas.microsoft.com/office/powerpoint/2010/main" val="73888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ages-6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2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26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5994120947_ce756dacc4_b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2429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legamaster-flipover-lega-basic-3-poot-triangle-kunststof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40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Rechthoek 2"/>
          <p:cNvSpPr/>
          <p:nvPr/>
        </p:nvSpPr>
        <p:spPr>
          <a:xfrm>
            <a:off x="609600" y="803870"/>
            <a:ext cx="796289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nl-NL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nl-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Tevreden over</a:t>
            </a:r>
          </a:p>
          <a:p>
            <a:pPr algn="ctr"/>
            <a:endParaRPr lang="nl-NL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nl-NL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Niet vergeten!</a:t>
            </a:r>
          </a:p>
          <a:p>
            <a:pPr algn="ctr"/>
            <a:endParaRPr lang="nl-NL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nl-N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Overig</a:t>
            </a:r>
            <a:endParaRPr lang="nl-NL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457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Vragen-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6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800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bedankt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r="-800"/>
          <a:stretch/>
        </p:blipFill>
        <p:spPr/>
      </p:pic>
    </p:spTree>
    <p:extLst>
      <p:ext uri="{BB962C8B-B14F-4D97-AF65-F5344CB8AC3E}">
        <p14:creationId xmlns:p14="http://schemas.microsoft.com/office/powerpoint/2010/main" val="41059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ages-8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6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26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ages-9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036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IMG_336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285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keep-calm-and-call-the-crisis-team-2.jpg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2963"/>
          <a:stretch/>
        </p:blipFill>
        <p:spPr>
          <a:xfrm>
            <a:off x="0" y="0"/>
            <a:ext cx="9144000" cy="7112000"/>
          </a:xfrm>
        </p:spPr>
      </p:pic>
    </p:spTree>
    <p:extLst>
      <p:ext uri="{BB962C8B-B14F-4D97-AF65-F5344CB8AC3E}">
        <p14:creationId xmlns:p14="http://schemas.microsoft.com/office/powerpoint/2010/main" val="237248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5280521-Map-of-Eindhoven-with-a-red-push-pin-Stock-Phot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r="5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28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eldia_wit">
  <a:themeElements>
    <a:clrScheme name="Aloysius">
      <a:dk1>
        <a:srgbClr val="541F64"/>
      </a:dk1>
      <a:lt1>
        <a:sysClr val="window" lastClr="FFFFFF"/>
      </a:lt1>
      <a:dk2>
        <a:srgbClr val="56B35C"/>
      </a:dk2>
      <a:lt2>
        <a:srgbClr val="D3D800"/>
      </a:lt2>
      <a:accent1>
        <a:srgbClr val="D3D800"/>
      </a:accent1>
      <a:accent2>
        <a:srgbClr val="F0E52D"/>
      </a:accent2>
      <a:accent3>
        <a:srgbClr val="663366"/>
      </a:accent3>
      <a:accent4>
        <a:srgbClr val="45663C"/>
      </a:accent4>
      <a:accent5>
        <a:srgbClr val="8EA79C"/>
      </a:accent5>
      <a:accent6>
        <a:srgbClr val="B0A6A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eldia_gekleurd">
  <a:themeElements>
    <a:clrScheme name="Aloysius">
      <a:dk1>
        <a:srgbClr val="541F64"/>
      </a:dk1>
      <a:lt1>
        <a:sysClr val="window" lastClr="FFFFFF"/>
      </a:lt1>
      <a:dk2>
        <a:srgbClr val="56B35C"/>
      </a:dk2>
      <a:lt2>
        <a:srgbClr val="D3D800"/>
      </a:lt2>
      <a:accent1>
        <a:srgbClr val="D3D800"/>
      </a:accent1>
      <a:accent2>
        <a:srgbClr val="F0E52D"/>
      </a:accent2>
      <a:accent3>
        <a:srgbClr val="663366"/>
      </a:accent3>
      <a:accent4>
        <a:srgbClr val="45663C"/>
      </a:accent4>
      <a:accent5>
        <a:srgbClr val="8EA79C"/>
      </a:accent5>
      <a:accent6>
        <a:srgbClr val="B0A6A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itte achtergrond">
  <a:themeElements>
    <a:clrScheme name="Aloysius_projecten">
      <a:dk1>
        <a:srgbClr val="541F64"/>
      </a:dk1>
      <a:lt1>
        <a:sysClr val="window" lastClr="FFFFFF"/>
      </a:lt1>
      <a:dk2>
        <a:srgbClr val="56B35C"/>
      </a:dk2>
      <a:lt2>
        <a:srgbClr val="D3D800"/>
      </a:lt2>
      <a:accent1>
        <a:srgbClr val="D3D800"/>
      </a:accent1>
      <a:accent2>
        <a:srgbClr val="F0E52D"/>
      </a:accent2>
      <a:accent3>
        <a:srgbClr val="663366"/>
      </a:accent3>
      <a:accent4>
        <a:srgbClr val="45663C"/>
      </a:accent4>
      <a:accent5>
        <a:srgbClr val="8EA79C"/>
      </a:accent5>
      <a:accent6>
        <a:srgbClr val="B0A6A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ekleurde achtergrond">
  <a:themeElements>
    <a:clrScheme name="Aloysius">
      <a:dk1>
        <a:srgbClr val="541F64"/>
      </a:dk1>
      <a:lt1>
        <a:sysClr val="window" lastClr="FFFFFF"/>
      </a:lt1>
      <a:dk2>
        <a:srgbClr val="56B35C"/>
      </a:dk2>
      <a:lt2>
        <a:srgbClr val="D3D800"/>
      </a:lt2>
      <a:accent1>
        <a:srgbClr val="D3D800"/>
      </a:accent1>
      <a:accent2>
        <a:srgbClr val="F0E52D"/>
      </a:accent2>
      <a:accent3>
        <a:srgbClr val="663366"/>
      </a:accent3>
      <a:accent4>
        <a:srgbClr val="45663C"/>
      </a:accent4>
      <a:accent5>
        <a:srgbClr val="8EA79C"/>
      </a:accent5>
      <a:accent6>
        <a:srgbClr val="B0A6A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geen klein logo">
  <a:themeElements>
    <a:clrScheme name="Aloysius">
      <a:dk1>
        <a:srgbClr val="541F64"/>
      </a:dk1>
      <a:lt1>
        <a:sysClr val="window" lastClr="FFFFFF"/>
      </a:lt1>
      <a:dk2>
        <a:srgbClr val="56B35C"/>
      </a:dk2>
      <a:lt2>
        <a:srgbClr val="D3D800"/>
      </a:lt2>
      <a:accent1>
        <a:srgbClr val="D3D800"/>
      </a:accent1>
      <a:accent2>
        <a:srgbClr val="F0E52D"/>
      </a:accent2>
      <a:accent3>
        <a:srgbClr val="663366"/>
      </a:accent3>
      <a:accent4>
        <a:srgbClr val="45663C"/>
      </a:accent4>
      <a:accent5>
        <a:srgbClr val="8EA79C"/>
      </a:accent5>
      <a:accent6>
        <a:srgbClr val="B0A6A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1268</TotalTime>
  <Words>6</Words>
  <Application>Microsoft Macintosh PowerPoint</Application>
  <PresentationFormat>Diavoorstelling (4:3)</PresentationFormat>
  <Paragraphs>6</Paragraphs>
  <Slides>44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Titeldia_wit</vt:lpstr>
      <vt:lpstr>Titeldia_gekleurd</vt:lpstr>
      <vt:lpstr>Witte achtergrond</vt:lpstr>
      <vt:lpstr>Gekleurde achtergrond</vt:lpstr>
      <vt:lpstr>geen klein logo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budelinc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Mee Beran</dc:creator>
  <cp:lastModifiedBy>Jos Vinders</cp:lastModifiedBy>
  <cp:revision>89</cp:revision>
  <dcterms:created xsi:type="dcterms:W3CDTF">2012-08-30T09:03:27Z</dcterms:created>
  <dcterms:modified xsi:type="dcterms:W3CDTF">2017-01-06T15:09:39Z</dcterms:modified>
</cp:coreProperties>
</file>